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4688800" cy="36576000"/>
  <p:notesSz cx="6858000" cy="9144000"/>
  <p:embeddedFontLst>
    <p:embeddedFont>
      <p:font typeface="Play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8" d="100"/>
          <a:sy n="38" d="100"/>
        </p:scale>
        <p:origin x="159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87600" y="1143000"/>
            <a:ext cx="2082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1143000"/>
            <a:ext cx="2082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086100" y="5985936"/>
            <a:ext cx="18516600" cy="1273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150"/>
              <a:buFont typeface="Play"/>
              <a:buNone/>
              <a:defRPr sz="121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086100" y="19210869"/>
            <a:ext cx="18516600" cy="8830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/>
            </a:lvl1pPr>
            <a:lvl2pPr lvl="1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None/>
              <a:defRPr sz="4050"/>
            </a:lvl2pPr>
            <a:lvl3pPr lvl="2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None/>
              <a:defRPr sz="3645"/>
            </a:lvl3pPr>
            <a:lvl4pPr lvl="3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4pPr>
            <a:lvl5pPr lvl="4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5pPr>
            <a:lvl6pPr lvl="5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6pPr>
            <a:lvl7pPr lvl="6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7pPr>
            <a:lvl8pPr lvl="7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8pPr>
            <a:lvl9pPr lvl="8" algn="ctr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697355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740832" y="10693190"/>
            <a:ext cx="23207136" cy="2129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831449" y="14783806"/>
            <a:ext cx="30996469" cy="5323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5969901" y="9614589"/>
            <a:ext cx="30996469" cy="15661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697355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697355" y="9736667"/>
            <a:ext cx="21294090" cy="2320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1684496" y="9118606"/>
            <a:ext cx="21294090" cy="15214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150"/>
              <a:buFont typeface="Play"/>
              <a:buNone/>
              <a:defRPr sz="121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684496" y="24477139"/>
            <a:ext cx="21294090" cy="800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rgbClr val="757575"/>
              </a:buClr>
              <a:buSzPts val="4860"/>
              <a:buNone/>
              <a:defRPr sz="486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4050"/>
              <a:buNone/>
              <a:defRPr sz="405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645"/>
              <a:buNone/>
              <a:defRPr sz="3645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rgbClr val="757575"/>
              </a:buClr>
              <a:buSzPts val="3240"/>
              <a:buNone/>
              <a:defRPr sz="324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697355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697355" y="9736667"/>
            <a:ext cx="10492740" cy="2320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2498705" y="9736667"/>
            <a:ext cx="10492740" cy="2320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700571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700572" y="8966203"/>
            <a:ext cx="10444519" cy="4394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 b="1"/>
            </a:lvl1pPr>
            <a:lvl2pPr marL="914400" lvl="1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None/>
              <a:defRPr sz="4050" b="1"/>
            </a:lvl2pPr>
            <a:lvl3pPr marL="1371600" lvl="2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None/>
              <a:defRPr sz="3645" b="1"/>
            </a:lvl3pPr>
            <a:lvl4pPr marL="1828800" lvl="3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4pPr>
            <a:lvl5pPr marL="2286000" lvl="4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5pPr>
            <a:lvl6pPr marL="2743200" lvl="5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6pPr>
            <a:lvl7pPr marL="3200400" lvl="6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7pPr>
            <a:lvl8pPr marL="3657600" lvl="7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8pPr>
            <a:lvl9pPr marL="4114800" lvl="8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700572" y="13360400"/>
            <a:ext cx="10444519" cy="19651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2498705" y="8966203"/>
            <a:ext cx="10495956" cy="4394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 b="1"/>
            </a:lvl1pPr>
            <a:lvl2pPr marL="914400" lvl="1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None/>
              <a:defRPr sz="4050" b="1"/>
            </a:lvl2pPr>
            <a:lvl3pPr marL="1371600" lvl="2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None/>
              <a:defRPr sz="3645" b="1"/>
            </a:lvl3pPr>
            <a:lvl4pPr marL="1828800" lvl="3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4pPr>
            <a:lvl5pPr marL="2286000" lvl="4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5pPr>
            <a:lvl6pPr marL="2743200" lvl="5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6pPr>
            <a:lvl7pPr marL="3200400" lvl="6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7pPr>
            <a:lvl8pPr marL="3657600" lvl="7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8pPr>
            <a:lvl9pPr marL="4114800" lvl="8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2498705" y="13360400"/>
            <a:ext cx="10495956" cy="19651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697355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700572" y="2438400"/>
            <a:ext cx="796278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Play"/>
              <a:buNone/>
              <a:defRPr sz="6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0495956" y="5266269"/>
            <a:ext cx="12498705" cy="25992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64008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6480"/>
              <a:buChar char="•"/>
              <a:defRPr sz="6480"/>
            </a:lvl1pPr>
            <a:lvl2pPr marL="914400" lvl="1" indent="-58864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5670"/>
              <a:buChar char="•"/>
              <a:defRPr sz="5670"/>
            </a:lvl2pPr>
            <a:lvl3pPr marL="1371600" lvl="2" indent="-53721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860"/>
              <a:buChar char="•"/>
              <a:defRPr sz="4860"/>
            </a:lvl3pPr>
            <a:lvl4pPr marL="1828800" lvl="3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4pPr>
            <a:lvl5pPr marL="2286000" lvl="4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5pPr>
            <a:lvl6pPr marL="2743200" lvl="5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6pPr>
            <a:lvl7pPr marL="3200400" lvl="6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7pPr>
            <a:lvl8pPr marL="3657600" lvl="7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8pPr>
            <a:lvl9pPr marL="4114800" lvl="8" indent="-485775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Char char="•"/>
              <a:defRPr sz="405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700572" y="10972800"/>
            <a:ext cx="7962780" cy="20328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1pPr>
            <a:lvl2pPr marL="914400" lvl="1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2835"/>
            </a:lvl2pPr>
            <a:lvl3pPr marL="1371600" lvl="2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430"/>
              <a:buNone/>
              <a:defRPr sz="2430"/>
            </a:lvl3pPr>
            <a:lvl4pPr marL="1828800" lvl="3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4pPr>
            <a:lvl5pPr marL="2286000" lvl="4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5pPr>
            <a:lvl6pPr marL="2743200" lvl="5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6pPr>
            <a:lvl7pPr marL="3200400" lvl="6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7pPr>
            <a:lvl8pPr marL="3657600" lvl="7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8pPr>
            <a:lvl9pPr marL="4114800" lvl="8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00572" y="2438400"/>
            <a:ext cx="796278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Play"/>
              <a:buNone/>
              <a:defRPr sz="6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0495956" y="5266269"/>
            <a:ext cx="12498705" cy="2599266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00572" y="10972800"/>
            <a:ext cx="7962780" cy="20328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1pPr>
            <a:lvl2pPr marL="914400" lvl="1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2835"/>
            </a:lvl2pPr>
            <a:lvl3pPr marL="1371600" lvl="2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430"/>
              <a:buNone/>
              <a:defRPr sz="2430"/>
            </a:lvl3pPr>
            <a:lvl4pPr marL="1828800" lvl="3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4pPr>
            <a:lvl5pPr marL="2286000" lvl="4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5pPr>
            <a:lvl6pPr marL="2743200" lvl="5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6pPr>
            <a:lvl7pPr marL="3200400" lvl="6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7pPr>
            <a:lvl8pPr marL="3657600" lvl="7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8pPr>
            <a:lvl9pPr marL="4114800" lvl="8" indent="-228600" algn="l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97355" y="1947336"/>
            <a:ext cx="21294090" cy="706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910"/>
              <a:buFont typeface="Play"/>
              <a:buNone/>
              <a:defRPr sz="891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97355" y="9736667"/>
            <a:ext cx="21294090" cy="2320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88645" algn="l" rtl="0">
              <a:lnSpc>
                <a:spcPct val="90000"/>
              </a:lnSpc>
              <a:spcBef>
                <a:spcPts val="2025"/>
              </a:spcBef>
              <a:spcAft>
                <a:spcPts val="0"/>
              </a:spcAft>
              <a:buClr>
                <a:schemeClr val="dk1"/>
              </a:buClr>
              <a:buSzPts val="5670"/>
              <a:buFont typeface="Arial"/>
              <a:buChar char="•"/>
              <a:defRPr sz="567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7210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5775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Char char="•"/>
              <a:defRPr sz="4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0057" algn="l" rtl="0">
              <a:lnSpc>
                <a:spcPct val="90000"/>
              </a:lnSpc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ts val="3645"/>
              <a:buFont typeface="Arial"/>
              <a:buChar char="•"/>
              <a:defRPr sz="364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69735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8178165" y="33900536"/>
            <a:ext cx="833247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7436465" y="33900536"/>
            <a:ext cx="555498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243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856516" y="773615"/>
            <a:ext cx="22975767" cy="4375942"/>
          </a:xfrm>
          <a:prstGeom prst="roundRect">
            <a:avLst>
              <a:gd name="adj" fmla="val 1087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856516" y="5451907"/>
            <a:ext cx="11323500" cy="2400000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2328298" y="5423435"/>
            <a:ext cx="11502347" cy="13449927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854877" y="1389865"/>
            <a:ext cx="22975767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chemeClr val="dk1"/>
                </a:solidFill>
              </a:rPr>
              <a:t>“Title”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1" dirty="0">
                <a:solidFill>
                  <a:schemeClr val="dk1"/>
                </a:solidFill>
              </a:rPr>
              <a:t>Presenting author, co-author, corresponding author*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i="1" dirty="0">
                <a:solidFill>
                  <a:schemeClr val="dk1"/>
                </a:solidFill>
              </a:rPr>
              <a:t>Affiliation</a:t>
            </a:r>
            <a:endParaRPr sz="2800" i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*corresponding author</a:t>
            </a:r>
            <a:r>
              <a:rPr lang="en-US" sz="2800" i="1" dirty="0">
                <a:solidFill>
                  <a:schemeClr val="dk1"/>
                </a:solidFill>
              </a:rPr>
              <a:t> email address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i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i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2312540" y="18932096"/>
            <a:ext cx="11518200" cy="6415500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818453" y="18932095"/>
            <a:ext cx="11247600" cy="17352900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783370" y="7912325"/>
            <a:ext cx="11336400" cy="10967100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i="1">
              <a:solidFill>
                <a:schemeClr val="dk1"/>
              </a:solidFill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130969" y="8246958"/>
            <a:ext cx="10617300" cy="12150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12163646" y="25416354"/>
            <a:ext cx="11666999" cy="4023177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12335697" y="25639365"/>
            <a:ext cx="11250900" cy="12357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CONCLUSION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12163646" y="29508419"/>
            <a:ext cx="11666999" cy="3231082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12163646" y="32829378"/>
            <a:ext cx="11666999" cy="3455471"/>
          </a:xfrm>
          <a:prstGeom prst="roundRect">
            <a:avLst>
              <a:gd name="adj" fmla="val 7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-6662523" y="29360513"/>
            <a:ext cx="13692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 μm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969" y="1510793"/>
            <a:ext cx="1369226" cy="14309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/>
          <p:nvPr/>
        </p:nvSpPr>
        <p:spPr>
          <a:xfrm>
            <a:off x="1231200" y="5712078"/>
            <a:ext cx="10617300" cy="8763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 sz="3200" b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2770819" y="5696583"/>
            <a:ext cx="10617300" cy="12150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1275275" y="19201600"/>
            <a:ext cx="10396500" cy="12150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12693419" y="19262971"/>
            <a:ext cx="10617300" cy="12150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12335697" y="29637490"/>
            <a:ext cx="11250900" cy="12357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IN" sz="3200" b="1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REFERENCES</a:t>
            </a:r>
            <a:endParaRPr lang="en-IN"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12335697" y="33058890"/>
            <a:ext cx="11250900" cy="1235700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ACKNOWLEDGEMENT</a:t>
            </a:r>
            <a:endParaRPr lang="en-IN"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3" title="FABRICATE 2025  Frontiers in Advanced Biofabrication and Translational Engineering Dates and Location  April 5-6 ,2025  IIT Madras, Chennai, India-12.png"/>
          <p:cNvPicPr preferRelativeResize="0"/>
          <p:nvPr/>
        </p:nvPicPr>
        <p:blipFill rotWithShape="1">
          <a:blip r:embed="rId4">
            <a:alphaModFix/>
          </a:blip>
          <a:srcRect l="16947" t="40327" r="24994" b="41116"/>
          <a:stretch/>
        </p:blipFill>
        <p:spPr>
          <a:xfrm>
            <a:off x="198224" y="3153399"/>
            <a:ext cx="6725063" cy="1195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 title="FABRICATE 2025  Frontiers in Advanced Biofabrication and Translational Engineering Dates and Location  April 5-6 ,2025  IIT Madras, Chennai, India-13.png"/>
          <p:cNvPicPr preferRelativeResize="0"/>
          <p:nvPr/>
        </p:nvPicPr>
        <p:blipFill rotWithShape="1">
          <a:blip r:embed="rId5">
            <a:alphaModFix/>
          </a:blip>
          <a:srcRect l="8062" t="15776" r="7249" b="25921"/>
          <a:stretch/>
        </p:blipFill>
        <p:spPr>
          <a:xfrm>
            <a:off x="2717641" y="1733608"/>
            <a:ext cx="2262826" cy="87630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3"/>
          <p:cNvSpPr txBox="1"/>
          <p:nvPr/>
        </p:nvSpPr>
        <p:spPr>
          <a:xfrm>
            <a:off x="1275300" y="11832675"/>
            <a:ext cx="103965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i="1">
                <a:solidFill>
                  <a:schemeClr val="dk1"/>
                </a:solidFill>
              </a:rPr>
              <a:t>These available slots can be adjusted according to the presenter</a:t>
            </a:r>
            <a:endParaRPr sz="2800"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70">
              <a:solidFill>
                <a:schemeClr val="dk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176F1F-0CD4-DBE0-F400-410992E6E88C}"/>
              </a:ext>
            </a:extLst>
          </p:cNvPr>
          <p:cNvSpPr/>
          <p:nvPr/>
        </p:nvSpPr>
        <p:spPr>
          <a:xfrm>
            <a:off x="19730720" y="1733608"/>
            <a:ext cx="3579999" cy="2513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BE840F-26C0-D1F6-C1E6-8B969F72A100}"/>
              </a:ext>
            </a:extLst>
          </p:cNvPr>
          <p:cNvSpPr txBox="1"/>
          <p:nvPr/>
        </p:nvSpPr>
        <p:spPr>
          <a:xfrm>
            <a:off x="19918046" y="2539539"/>
            <a:ext cx="3205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Author’s home institute and labs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Play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sukriti bhatia</cp:lastModifiedBy>
  <cp:revision>1</cp:revision>
  <dcterms:modified xsi:type="dcterms:W3CDTF">2025-03-12T09:58:13Z</dcterms:modified>
</cp:coreProperties>
</file>